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Multidisciplinary Conference on Science, Education and Management (IMCSEM-2026)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1026" name="Picture 2" descr="C:\Users\Manas IT\Downloads\Logo sharing 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8" y="391128"/>
            <a:ext cx="3071802" cy="9661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Multidisciplinary Conference on Science, Education and Management (IMCSEM-2026)</a:t>
            </a:r>
          </a:p>
        </p:txBody>
      </p:sp>
      <p:pic>
        <p:nvPicPr>
          <p:cNvPr id="7" name="Picture 2" descr="C:\Users\Manas IT\Downloads\Logo sharing 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8" y="391128"/>
            <a:ext cx="3071802" cy="9661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Multidisciplinary Conference on Science, Education and Management (IMCSEM-2026)</a:t>
            </a:r>
          </a:p>
        </p:txBody>
      </p:sp>
      <p:pic>
        <p:nvPicPr>
          <p:cNvPr id="5" name="Picture 2" descr="C:\Users\Manas IT\Downloads\Logo sharing 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391128"/>
            <a:ext cx="3071802" cy="9661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Multidisciplinary Conference on Science, Education and Management (IMCSEM-2026)</a:t>
            </a:r>
          </a:p>
        </p:txBody>
      </p:sp>
      <p:pic>
        <p:nvPicPr>
          <p:cNvPr id="5" name="Picture 2" descr="C:\Users\Manas IT\Downloads\Logo sharing 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391128"/>
            <a:ext cx="3071802" cy="9661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Multidisciplinary Conference on Science, Education and Management (IMCSEM-2026)</a:t>
            </a:r>
          </a:p>
        </p:txBody>
      </p:sp>
      <p:pic>
        <p:nvPicPr>
          <p:cNvPr id="5" name="Picture 2" descr="C:\Users\Manas IT\Downloads\Logo sharing 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391128"/>
            <a:ext cx="3071802" cy="9661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Multidisciplinary Conference on Science, Education and Management (IMCSEM-2026)</a:t>
            </a:r>
          </a:p>
        </p:txBody>
      </p:sp>
      <p:pic>
        <p:nvPicPr>
          <p:cNvPr id="5" name="Picture 2" descr="C:\Users\Manas IT\Downloads\Logo sharing 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391128"/>
            <a:ext cx="3071802" cy="9661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Multidisciplinary Conference on Science, Education and Management (IMCSEM-2026)</a:t>
            </a:r>
          </a:p>
        </p:txBody>
      </p:sp>
      <p:pic>
        <p:nvPicPr>
          <p:cNvPr id="5" name="Picture 2" descr="C:\Users\Manas IT\Downloads\Logo sharing 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391128"/>
            <a:ext cx="3071802" cy="9661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Multidisciplinary Conference on Science, Education and Management (IMCSEM-2026)</a:t>
            </a:r>
          </a:p>
        </p:txBody>
      </p:sp>
      <p:pic>
        <p:nvPicPr>
          <p:cNvPr id="6" name="Picture 2" descr="C:\Users\Manas IT\Downloads\Logo sharing 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391128"/>
            <a:ext cx="3071802" cy="9661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693</TotalTime>
  <Words>186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137</cp:revision>
  <dcterms:created xsi:type="dcterms:W3CDTF">2017-12-21T10:51:09Z</dcterms:created>
  <dcterms:modified xsi:type="dcterms:W3CDTF">2026-07-01T07:37:28Z</dcterms:modified>
</cp:coreProperties>
</file>